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Raleway" panose="020B0604020202020204" charset="0"/>
      <p:regular r:id="rId15"/>
    </p:embeddedFont>
    <p:embeddedFont>
      <p:font typeface="Prata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5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23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2975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Burtrol: Strategic Partnership Proposal for Home Care Products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296251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Burtrol, a subsidiary of Chilbur Chemicals Pvt Ltd, presents a partnership proposal for premium home care products. This presentation highlights the benefits of Burtrol's innovative, eco-friendly solutions and how they can benefit your company.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6756440" y="6003012"/>
            <a:ext cx="2056209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 smtClean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</a:rPr>
              <a:t>BY SALES MANAGER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551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Burtrol's Value Proposition: Enhancing Home Care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Competitive Edge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5118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Burtrol's products provide a distinct edge, offering premium solutions for wood care, clean energy, and effective cleaning.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4170045"/>
            <a:ext cx="30732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Operational Efficiency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751189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Burtrol's products create exceptional healthy and hygienic environments for every household.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52426"/>
            <a:ext cx="5748141" cy="5369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1109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Pure Mukwa Oil: Nourishing Wood Care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123962"/>
            <a:ext cx="396835" cy="396835"/>
          </a:xfrm>
          <a:prstGeom prst="roundRect">
            <a:avLst>
              <a:gd name="adj" fmla="val 8574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6903839" y="31239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Deep Nourishment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903839" y="3614380"/>
            <a:ext cx="304121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Pure Mukwa Oil penetrates deep into wood, revitalizing and restoring its natural luster.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123962"/>
            <a:ext cx="396835" cy="396835"/>
          </a:xfrm>
          <a:prstGeom prst="roundRect">
            <a:avLst>
              <a:gd name="adj" fmla="val 8574"/>
            </a:avLst>
          </a:prstGeom>
          <a:solidFill>
            <a:srgbClr val="3A3B3C"/>
          </a:solidFill>
          <a:ln/>
        </p:spPr>
      </p:sp>
      <p:sp>
        <p:nvSpPr>
          <p:cNvPr id="8" name="Text 5"/>
          <p:cNvSpPr/>
          <p:nvPr/>
        </p:nvSpPr>
        <p:spPr>
          <a:xfrm>
            <a:off x="10795516" y="3123962"/>
            <a:ext cx="30412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Long-Lasting Protection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795516" y="3968710"/>
            <a:ext cx="304121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It forms a protective barrier, safeguarding wood from moisture, scratches, and everyday wear and tear.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902285"/>
            <a:ext cx="396835" cy="396835"/>
          </a:xfrm>
          <a:prstGeom prst="roundRect">
            <a:avLst>
              <a:gd name="adj" fmla="val 8574"/>
            </a:avLst>
          </a:prstGeom>
          <a:solidFill>
            <a:srgbClr val="3A3B3C"/>
          </a:solidFill>
          <a:ln/>
        </p:spPr>
      </p:sp>
      <p:sp>
        <p:nvSpPr>
          <p:cNvPr id="11" name="Text 8"/>
          <p:cNvSpPr/>
          <p:nvPr/>
        </p:nvSpPr>
        <p:spPr>
          <a:xfrm>
            <a:off x="6903839" y="5902285"/>
            <a:ext cx="34829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Enhances Natural Beauty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903839" y="6392704"/>
            <a:ext cx="693277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Pure Mukwa Oil brings out the wood's natural grain, enhancing its beauty and richness.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821430"/>
            <a:ext cx="94821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Heat Gel: Clean, Safe, and Efficient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870371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566416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Clean Combustion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93790" y="6154579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Burns cleanly, emitting minimal smoke and soot, reducing indoor air pollution.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4704" y="4870371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54704" y="566416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Enhanced Safety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5254704" y="6154579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Less flammable than liquid fuels, making it safer to handle and store.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738" y="4870371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5738" y="566416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Convenience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715738" y="6154579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Ignites easily, provides consistent heat, making cooking faster and more efficient.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2426"/>
            <a:ext cx="5734288" cy="53562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9406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Pine Gel: Versatile and Eco-Friendly Cleaning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851785"/>
            <a:ext cx="3664863" cy="2387084"/>
          </a:xfrm>
          <a:prstGeom prst="roundRect">
            <a:avLst>
              <a:gd name="adj" fmla="val 1425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6507004" y="3078599"/>
            <a:ext cx="30338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Multi-Surface Cleaner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07004" y="3569018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Cleans effectively on tiles, countertops, walls, floors, and bathrooms.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851785"/>
            <a:ext cx="3664863" cy="2387084"/>
          </a:xfrm>
          <a:prstGeom prst="roundRect">
            <a:avLst>
              <a:gd name="adj" fmla="val 1425"/>
            </a:avLst>
          </a:prstGeom>
          <a:solidFill>
            <a:srgbClr val="3A3B3C"/>
          </a:solidFill>
          <a:ln/>
        </p:spPr>
      </p:sp>
      <p:sp>
        <p:nvSpPr>
          <p:cNvPr id="8" name="Text 5"/>
          <p:cNvSpPr/>
          <p:nvPr/>
        </p:nvSpPr>
        <p:spPr>
          <a:xfrm>
            <a:off x="10398681" y="3078599"/>
            <a:ext cx="32112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Grease Cutting and Dirt Removal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398681" y="3923348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Powerful formula tackles tough cleaning tasks, removing dirt and grime.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465683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3A3B3C"/>
          </a:solidFill>
          <a:ln/>
        </p:spPr>
      </p:sp>
      <p:sp>
        <p:nvSpPr>
          <p:cNvPr id="11" name="Text 8"/>
          <p:cNvSpPr/>
          <p:nvPr/>
        </p:nvSpPr>
        <p:spPr>
          <a:xfrm>
            <a:off x="6507004" y="5692497"/>
            <a:ext cx="38295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Antibacterial and Antifungal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07004" y="6182916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Pine Gel effectively kills germs, promoting hygienic conditions in households and industries.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1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1644" y="606266"/>
            <a:ext cx="7600712" cy="1378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Hard Surface Cleaner: A Revolution in Cleaning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1087041" y="2314932"/>
            <a:ext cx="30480" cy="5309949"/>
          </a:xfrm>
          <a:prstGeom prst="roundRect">
            <a:avLst>
              <a:gd name="adj" fmla="val 108513"/>
            </a:avLst>
          </a:prstGeom>
          <a:solidFill>
            <a:srgbClr val="535455"/>
          </a:solidFill>
          <a:ln/>
        </p:spPr>
      </p:sp>
      <p:sp>
        <p:nvSpPr>
          <p:cNvPr id="5" name="Shape 2"/>
          <p:cNvSpPr/>
          <p:nvPr/>
        </p:nvSpPr>
        <p:spPr>
          <a:xfrm>
            <a:off x="1319808" y="2795707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35455"/>
          </a:solidFill>
          <a:ln/>
        </p:spPr>
      </p:sp>
      <p:sp>
        <p:nvSpPr>
          <p:cNvPr id="6" name="Shape 3"/>
          <p:cNvSpPr/>
          <p:nvPr/>
        </p:nvSpPr>
        <p:spPr>
          <a:xfrm>
            <a:off x="854273" y="2562939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7" name="Text 4"/>
          <p:cNvSpPr/>
          <p:nvPr/>
        </p:nvSpPr>
        <p:spPr>
          <a:xfrm>
            <a:off x="1045131" y="2645569"/>
            <a:ext cx="114181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2314932" y="2535317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Powerful Formula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2314932" y="3012043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Cleans even the toughest surfaces, removing dirt, grime, and stubborn stains.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319808" y="4639151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35455"/>
          </a:solidFill>
          <a:ln/>
        </p:spPr>
      </p:sp>
      <p:sp>
        <p:nvSpPr>
          <p:cNvPr id="11" name="Shape 8"/>
          <p:cNvSpPr/>
          <p:nvPr/>
        </p:nvSpPr>
        <p:spPr>
          <a:xfrm>
            <a:off x="854273" y="4406384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12" name="Text 9"/>
          <p:cNvSpPr/>
          <p:nvPr/>
        </p:nvSpPr>
        <p:spPr>
          <a:xfrm>
            <a:off x="1000839" y="4489013"/>
            <a:ext cx="202763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314932" y="4378762"/>
            <a:ext cx="315491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Superior Stain Removal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2314932" y="4855488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Effectively eliminates coffee, wine, and grease stains, leaving surfaces spotless.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1319808" y="6482596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35455"/>
          </a:solidFill>
          <a:ln/>
        </p:spPr>
      </p:sp>
      <p:sp>
        <p:nvSpPr>
          <p:cNvPr id="16" name="Shape 13"/>
          <p:cNvSpPr/>
          <p:nvPr/>
        </p:nvSpPr>
        <p:spPr>
          <a:xfrm>
            <a:off x="854273" y="6249829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17" name="Text 14"/>
          <p:cNvSpPr/>
          <p:nvPr/>
        </p:nvSpPr>
        <p:spPr>
          <a:xfrm>
            <a:off x="999768" y="6332458"/>
            <a:ext cx="205026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2314932" y="6222206"/>
            <a:ext cx="3383280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Environmentally Friendly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2314932" y="6698933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Biodegradable formula is safe for all surfaces and environmentally responsible.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32610"/>
            <a:ext cx="1158168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Power of Partnership: Shared Success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2995017"/>
            <a:ext cx="1614011" cy="8079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05501" y="3259336"/>
            <a:ext cx="9786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088255" y="3221831"/>
            <a:ext cx="39096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Enhanced Brand Reputation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4918115" y="3816072"/>
            <a:ext cx="8861822" cy="15240"/>
          </a:xfrm>
          <a:prstGeom prst="roundRect">
            <a:avLst>
              <a:gd name="adj" fmla="val 223256"/>
            </a:avLst>
          </a:prstGeom>
          <a:solidFill>
            <a:srgbClr val="535455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424" y="3859649"/>
            <a:ext cx="3228022" cy="8079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67520" y="4036814"/>
            <a:ext cx="17371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895261" y="4086463"/>
            <a:ext cx="20315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Reduced Costs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name="adj" fmla="val 223256"/>
            </a:avLst>
          </a:prstGeom>
          <a:solidFill>
            <a:srgbClr val="535455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418" y="4724281"/>
            <a:ext cx="4842034" cy="8079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66567" y="4901446"/>
            <a:ext cx="17573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6702266" y="4951095"/>
            <a:ext cx="35634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Improved Product Quality</a:t>
            </a:r>
            <a:endParaRPr lang="en-US" sz="2200" dirty="0"/>
          </a:p>
        </p:txBody>
      </p:sp>
      <p:sp>
        <p:nvSpPr>
          <p:cNvPr id="14" name="Shape 9"/>
          <p:cNvSpPr/>
          <p:nvPr/>
        </p:nvSpPr>
        <p:spPr>
          <a:xfrm>
            <a:off x="6532126" y="5545336"/>
            <a:ext cx="7247811" cy="15240"/>
          </a:xfrm>
          <a:prstGeom prst="roundRect">
            <a:avLst>
              <a:gd name="adj" fmla="val 223256"/>
            </a:avLst>
          </a:prstGeom>
          <a:solidFill>
            <a:srgbClr val="535455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294" y="5588913"/>
            <a:ext cx="6456164" cy="80795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971330" y="5766078"/>
            <a:ext cx="16585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Text 11"/>
          <p:cNvSpPr/>
          <p:nvPr/>
        </p:nvSpPr>
        <p:spPr>
          <a:xfrm>
            <a:off x="7509272" y="5815727"/>
            <a:ext cx="43772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Increased Sales &amp; Market Share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69152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Next Steps: Building a Strong Future Together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44924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We invite you to schedule a meeting to explore this exciting opportunity further. Together, we can unlock the potential of this partnership and bring Burtrol's exceptional home care products to a wider audience.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406</Words>
  <Application>Microsoft Office PowerPoint</Application>
  <PresentationFormat>Custom</PresentationFormat>
  <Paragraphs>58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Raleway Bold</vt:lpstr>
      <vt:lpstr>Raleway</vt:lpstr>
      <vt:lpstr>Prata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Sue Davis</cp:lastModifiedBy>
  <cp:revision>2</cp:revision>
  <dcterms:created xsi:type="dcterms:W3CDTF">2025-01-18T12:16:22Z</dcterms:created>
  <dcterms:modified xsi:type="dcterms:W3CDTF">2025-01-18T13:12:37Z</dcterms:modified>
</cp:coreProperties>
</file>